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61" r:id="rId25"/>
    <p:sldId id="545" r:id="rId26"/>
    <p:sldId id="521" r:id="rId27"/>
    <p:sldId id="547" r:id="rId28"/>
    <p:sldId id="549" r:id="rId29"/>
    <p:sldId id="50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05" r:id="rId39"/>
    <p:sldId id="503" r:id="rId40"/>
    <p:sldId id="560" r:id="rId41"/>
    <p:sldId id="352" r:id="rId42"/>
    <p:sldId id="55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-595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</a:t>
            </a:r>
            <a:r>
              <a:rPr lang="en-US" sz="3000"/>
              <a:t>2 </a:t>
            </a:r>
            <a:r>
              <a:rPr lang="en-US" sz="3000" smtClean="0"/>
              <a:t>== </a:t>
            </a:r>
            <a:r>
              <a:rPr lang="en-US" sz="3000" dirty="0"/>
              <a:t>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391483"/>
            <a:ext cx="1045380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Splice: Cut and Insert Array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</a:t>
            </a:r>
            <a:r>
              <a:rPr lang="en-US" dirty="0" smtClean="0"/>
              <a:t>Join ...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 smtClean="0"/>
              <a:t>Filter, Map, Reduce ...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filteredNums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 smtClean="0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A</a:t>
            </a:r>
            <a:r>
              <a:rPr lang="en-US" dirty="0" smtClean="0"/>
              <a:t>rray Methods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9440" y="1191208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1, 2, 3, 4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numsSum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reduce(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(a, b)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 + b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console.log(numsSum);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1028" y="2895600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reversedNums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console.log(reversedNums);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[4, 3, 2, 1]</a:t>
            </a: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allNums =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concat(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reversedNums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console.log(allNums);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[1, 2, 3, 4, 4, 3, 2, 1]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028" y="5029199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includes = allNums.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includes(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index = allNums.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indexOf(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console.log(includes, index);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true 3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9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firstLastElements(arr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410593"/>
            <a:ext cx="10667998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2578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457817" y="1410593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402949"/>
            <a:ext cx="10820398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410200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696015" y="1409299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328390"/>
            <a:ext cx="10961684" cy="4301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</TotalTime>
  <Words>2572</Words>
  <Application>Microsoft Office PowerPoint</Application>
  <PresentationFormat>Custom</PresentationFormat>
  <Paragraphs>535</Paragraphs>
  <Slides>41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More Useful Array Methods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_NERO_</cp:lastModifiedBy>
  <cp:revision>159</cp:revision>
  <dcterms:created xsi:type="dcterms:W3CDTF">2014-01-02T17:00:34Z</dcterms:created>
  <dcterms:modified xsi:type="dcterms:W3CDTF">2018-05-24T18:36:59Z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